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9FCFB-5A64-4EC7-BB93-3F347C88C098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79563-85A1-4AE7-BB61-C92497668D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7A010-C26A-463C-9B11-D10AE54D86C3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FF36C-565A-4460-98C1-EFC720D9C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9185F-9CFC-4BA8-8CA5-2BD5D5016E85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69B51-109B-4044-804F-D6E05D3768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4131F-8530-411E-9420-C1F4AA07523E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18A78-9A76-4C0A-869C-05F42CFC9C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E964-4902-4142-AF86-7059888E4A01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DF0F8-F859-4B02-AA10-00B0DFCB99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3362C-4A2B-4AC0-A028-FD395BE3C381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56494-5A84-4D4D-89FC-4BB2A407CF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C0ACC-D615-44CC-9B02-14ECBABCD143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FE259-4715-4A37-9F9F-68B76244B1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AFF3A-4F00-4D32-B591-2FC90CFD8746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47755-C197-46C2-946C-C41C0009AF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D3A8E-9283-41CF-B2B4-703B72A0BF18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03E87-A2D0-4CBB-8997-54B7F30DE4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E8924-71D9-4799-9163-2B77FBEE91B5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FF15F-933B-4080-84DA-8E4FF5E6D5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2B0B2-6F22-4F89-A566-A3031BDC540D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2618A-07D8-4E17-B7A0-35FD811BD7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8F8974-D98B-4E61-9464-490802643A2E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E562A5-4E4F-47FD-A47C-9E85104ED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Рисунок 1" descr="12751554_0.t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extBox 2"/>
          <p:cNvSpPr txBox="1">
            <a:spLocks noChangeArrowheads="1"/>
          </p:cNvSpPr>
          <p:nvPr/>
        </p:nvSpPr>
        <p:spPr bwMode="auto">
          <a:xfrm>
            <a:off x="785813" y="928688"/>
            <a:ext cx="5286375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4BACC6"/>
                </a:solidFill>
                <a:latin typeface="Calibri" pitchFamily="34" charset="0"/>
              </a:rPr>
              <a:t>Наименование учреждения:</a:t>
            </a:r>
          </a:p>
          <a:p>
            <a:r>
              <a:rPr lang="ru-RU" sz="2400" b="1" i="1">
                <a:solidFill>
                  <a:srgbClr val="4BACC6"/>
                </a:solidFill>
                <a:latin typeface="Calibri" pitchFamily="34" charset="0"/>
              </a:rPr>
              <a:t>МДОУ детский са</a:t>
            </a:r>
            <a:r>
              <a:rPr lang="ru-RU" sz="2400" b="1" i="1">
                <a:solidFill>
                  <a:srgbClr val="4BACC6"/>
                </a:solidFill>
              </a:rPr>
              <a:t>д</a:t>
            </a:r>
            <a:r>
              <a:rPr lang="ru-RU" sz="2400" b="1" i="1">
                <a:solidFill>
                  <a:srgbClr val="4BACC6"/>
                </a:solidFill>
                <a:latin typeface="Calibri" pitchFamily="34" charset="0"/>
              </a:rPr>
              <a:t> </a:t>
            </a:r>
            <a:r>
              <a:rPr lang="ru-RU" sz="2000" b="1" i="1">
                <a:solidFill>
                  <a:srgbClr val="4BACC6"/>
                </a:solidFill>
                <a:latin typeface="Calibri" pitchFamily="34" charset="0"/>
              </a:rPr>
              <a:t>«</a:t>
            </a:r>
            <a:r>
              <a:rPr lang="ru-RU" sz="2000" b="1" i="1">
                <a:solidFill>
                  <a:srgbClr val="4BACC6"/>
                </a:solidFill>
              </a:rPr>
              <a:t>Золотой ключик</a:t>
            </a:r>
            <a:r>
              <a:rPr lang="ru-RU" sz="2000" b="1" i="1">
                <a:solidFill>
                  <a:srgbClr val="4BACC6"/>
                </a:solidFill>
                <a:latin typeface="Calibri" pitchFamily="34" charset="0"/>
              </a:rPr>
              <a:t>»</a:t>
            </a:r>
            <a:r>
              <a:rPr lang="ru-RU" sz="2000" b="1" i="1">
                <a:solidFill>
                  <a:srgbClr val="4BACC6"/>
                </a:solidFill>
              </a:rPr>
              <a:t> р.п. Самойловка</a:t>
            </a:r>
          </a:p>
          <a:p>
            <a:r>
              <a:rPr lang="ru-RU" sz="2400" b="1" i="1">
                <a:solidFill>
                  <a:srgbClr val="4BACC6"/>
                </a:solidFill>
                <a:latin typeface="Calibri" pitchFamily="34" charset="0"/>
              </a:rPr>
              <a:t>Название проекта: «Неделя добра»</a:t>
            </a:r>
          </a:p>
          <a:p>
            <a:r>
              <a:rPr lang="ru-RU" sz="2400" b="1" i="1">
                <a:solidFill>
                  <a:srgbClr val="4BACC6"/>
                </a:solidFill>
                <a:latin typeface="Calibri" pitchFamily="34" charset="0"/>
              </a:rPr>
              <a:t>Тип проекта: обучающий</a:t>
            </a:r>
          </a:p>
          <a:p>
            <a:r>
              <a:rPr lang="ru-RU" sz="2400" b="1" i="1">
                <a:solidFill>
                  <a:srgbClr val="4BACC6"/>
                </a:solidFill>
                <a:latin typeface="Calibri" pitchFamily="34" charset="0"/>
              </a:rPr>
              <a:t>Возраст воспитанников: </a:t>
            </a:r>
            <a:r>
              <a:rPr lang="ru-RU" sz="2400" b="1" i="1">
                <a:solidFill>
                  <a:srgbClr val="4BACC6"/>
                </a:solidFill>
              </a:rPr>
              <a:t>3-4 года</a:t>
            </a:r>
          </a:p>
          <a:p>
            <a:r>
              <a:rPr lang="ru-RU" sz="2400" b="1" i="1">
                <a:solidFill>
                  <a:srgbClr val="4BACC6"/>
                </a:solidFill>
                <a:latin typeface="Calibri" pitchFamily="34" charset="0"/>
              </a:rPr>
              <a:t>Продолжительность проекта : неделя</a:t>
            </a:r>
            <a:r>
              <a:rPr lang="ru-RU" sz="2400" b="1" i="1">
                <a:solidFill>
                  <a:srgbClr val="4BACC6"/>
                </a:solidFill>
              </a:rPr>
              <a:t> (23.11-27.11.2015г.)</a:t>
            </a:r>
          </a:p>
          <a:p>
            <a:r>
              <a:rPr lang="ru-RU" sz="2400" b="1" i="1">
                <a:solidFill>
                  <a:srgbClr val="4BACC6"/>
                </a:solidFill>
                <a:latin typeface="Calibri" pitchFamily="34" charset="0"/>
              </a:rPr>
              <a:t>Автор проекта: </a:t>
            </a:r>
            <a:r>
              <a:rPr lang="ru-RU" sz="2000" b="1" i="1">
                <a:solidFill>
                  <a:srgbClr val="4BACC6"/>
                </a:solidFill>
              </a:rPr>
              <a:t>Мельникова Любовь Юрьевна</a:t>
            </a:r>
          </a:p>
          <a:p>
            <a:r>
              <a:rPr lang="ru-RU" sz="2400" b="1" i="1">
                <a:solidFill>
                  <a:srgbClr val="4BACC6"/>
                </a:solidFill>
                <a:latin typeface="Calibri" pitchFamily="34" charset="0"/>
              </a:rPr>
              <a:t>Проект запланирован</a:t>
            </a:r>
          </a:p>
          <a:p>
            <a:endParaRPr lang="ru-RU" sz="2400" b="1" i="1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1" descr="1275155452_futuru.ru.19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28625" y="714375"/>
            <a:ext cx="5715000" cy="563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u="sng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3. Самостоятельная деятельность: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трудовая деятельность, художественная  деятельность, игровая деятельность.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u="sng" dirty="0">
                <a:solidFill>
                  <a:srgbClr val="7030A0"/>
                </a:solidFill>
                <a:latin typeface="+mn-lt"/>
              </a:rPr>
              <a:t>Постановка проблемы: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Игровая ситуация: в группу пришло письмо из сказочной страны с просьбой о помощи. В сказках стало пропадать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добро  и дерево добрых дел стало засыхать. Фея доброты                 просит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ребят помочь вернуть                     добро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в сказочную страну  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спасти волшебное дерево.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Она прислала волшебную                     шкатулку которая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1" descr="1275155452_futuru.ru.19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785813" y="1000125"/>
            <a:ext cx="5214937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называется «Копилка добрых дел» 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Каждый совершенный нами добрый поступок будет превращаться в зеленый листок для волшебного дерева. А в конце недели мы отправимся в путешествие в волшебную страну. Так возникла тема нашего проекта «Дорогою добра».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Рисунок 1" descr="1275155452_futuru.ru.19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71500" y="500063"/>
            <a:ext cx="5811838" cy="6432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0070C0"/>
                </a:solidFill>
                <a:latin typeface="+mn-lt"/>
              </a:rPr>
              <a:t>Этапы осуществления проекта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400" b="1" i="1" u="sng" dirty="0">
                <a:solidFill>
                  <a:srgbClr val="7030A0"/>
                </a:solidFill>
                <a:latin typeface="+mn-lt"/>
              </a:rPr>
              <a:t>1.Подготовительный этап: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1.Сбор литературы о добре: стихи, сказки, рассказы, загадки, пословицы, поговорки, мирилки, песни.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2.Подбор картин, фотографий , иллюстраций.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3.Работа с родителями по взаимодействию в рамках проекта.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4.Разработка занятий, определение тематики бесед.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5.Подбор музыкального                   репертуара.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6.Изготовление  пособий,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дидактических игр,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тематических альбомов.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Рисунок 1" descr="1275155452_futuru.ru.19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42938" y="642938"/>
            <a:ext cx="5286375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7.Подборка материалов для консультаций «Как воспитать ребенка или уроки вежливости дома»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8.Изготовление папки-передвижки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«Как важно быть вежливым».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9.Интервью с детьми «Что такое добро?» (выявить уровень знаний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детей, заинтересовать темой).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Рисунок 1" descr="1275155452_futuru.ru.19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42938" y="642938"/>
            <a:ext cx="5572125" cy="63706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u="sng" dirty="0">
                <a:solidFill>
                  <a:srgbClr val="7030A0"/>
                </a:solidFill>
                <a:latin typeface="+mn-lt"/>
              </a:rPr>
              <a:t>2 этап. Реализация проекта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0070C0"/>
                </a:solidFill>
                <a:latin typeface="+mn-lt"/>
              </a:rPr>
              <a:t>1.Физическое развитие.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u="sng" dirty="0">
                <a:solidFill>
                  <a:srgbClr val="0070C0"/>
                </a:solidFill>
                <a:latin typeface="+mn-lt"/>
              </a:rPr>
              <a:t>Здоровье: </a:t>
            </a: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беседа «Добрые слова улучшают настроение», игра «Назови ласково», игра «Сними чары злого волшебника», психогимнастика «Не сердись – улыбнись !»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u="sng" dirty="0">
                <a:solidFill>
                  <a:srgbClr val="0070C0"/>
                </a:solidFill>
                <a:latin typeface="+mn-lt"/>
              </a:rPr>
              <a:t>Физическая культура : </a:t>
            </a: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комплекс упражнений «Тропинка доброты»,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п</a:t>
            </a: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/игра Добрые слова»                (с мячом), «Волшебный стул»,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«Добрые эльфы»,                      «Волшебный лес» ,                            «Театр теней».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u="sng" dirty="0">
              <a:solidFill>
                <a:srgbClr val="0070C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7030A0"/>
                </a:solidFill>
                <a:latin typeface="+mn-lt"/>
              </a:rPr>
              <a:t>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>
              <a:solidFill>
                <a:srgbClr val="7030A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Рисунок 1" descr="1275155452_futuru.ru.19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85750" y="214313"/>
            <a:ext cx="6215063" cy="6740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0070C0"/>
                </a:solidFill>
                <a:latin typeface="+mn-lt"/>
              </a:rPr>
              <a:t>2.Социально-личностное развитие.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u="sng" dirty="0">
                <a:solidFill>
                  <a:srgbClr val="0070C0"/>
                </a:solidFill>
                <a:latin typeface="+mn-lt"/>
              </a:rPr>
              <a:t>Социализация</a:t>
            </a: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: дидактическая игра «Путешествие по сказкам», «Оцени поступок»; словесная игра»Что доброго делают люди этой профессии»; сюжетно-ролевые игры: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«Больница», «Пожарные», «Спасатели» и др.; игровая ситуация «Утешаем куклу», «Помогаем другу в беде», «Ищем ласковые слова».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u="sng" dirty="0">
                <a:solidFill>
                  <a:srgbClr val="0070C0"/>
                </a:solidFill>
                <a:latin typeface="+mn-lt"/>
              </a:rPr>
              <a:t>Труд:</a:t>
            </a:r>
            <a:r>
              <a:rPr lang="ru-RU" sz="2400" b="1" i="1" u="sng" dirty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«Лечим книжки» (ремонт книг),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уход за комнатными                      растениями  , наводим                           порядок в группе, помощь              младшему  воспитателю в режимные   моменты,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помощь малышам в уборке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участка.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>
              <a:solidFill>
                <a:schemeClr val="accent5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Рисунок 1" descr="1275155452_futuru.ru.19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28625" y="357188"/>
            <a:ext cx="5500688" cy="6740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u="sng" dirty="0">
                <a:solidFill>
                  <a:srgbClr val="0070C0"/>
                </a:solidFill>
                <a:latin typeface="+mn-lt"/>
              </a:rPr>
              <a:t>Безопасность:</a:t>
            </a:r>
            <a:r>
              <a:rPr lang="ru-RU" sz="2400" b="1" i="1" u="sng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беседа «Добрый человек не оставит в беде». Обсуждение практических ситуаций, как можно помочь товарищу в трудную минуту или если он поступает неправильно.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0070C0"/>
                </a:solidFill>
                <a:latin typeface="+mn-lt"/>
              </a:rPr>
              <a:t>3.Познавательно-речевое развитие.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u="sng" dirty="0">
                <a:solidFill>
                  <a:srgbClr val="0070C0"/>
                </a:solidFill>
                <a:latin typeface="+mn-lt"/>
              </a:rPr>
              <a:t>Коммуникация: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-Беседа «Что такое доброта?»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-Рассказ воспитателя «Как отличить плохой поступок         от хорошего?»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-Беседа с детьми «Какими            могут быть добрые дела?»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-Разучивание пословиц о            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добре.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-Составление загадок о                    доброте.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>
              <a:solidFill>
                <a:schemeClr val="accent5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Рисунок 1" descr="1275155452_futuru.ru.19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71500" y="642938"/>
            <a:ext cx="5572125" cy="52625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-Дидактическая игра «Скажи наоборот»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-Ситуативный разговор «Мои хорошие поступки»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-Ситуативный разговор «Чем порадовать друга?»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-Речевая ситуация «Помощь котенку»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-Беседа «Природа добрая и злая»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-Составление рассказа «Мой любимый добрый сказочный герой», «Почему добро побеждает зло?»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-Обогащение словаря по                                 теме.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>
              <a:solidFill>
                <a:schemeClr val="accent5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Рисунок 1" descr="1275155452_futuru.ru.19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28625" y="642938"/>
            <a:ext cx="5857875" cy="563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u="sng" dirty="0">
                <a:solidFill>
                  <a:srgbClr val="0070C0"/>
                </a:solidFill>
                <a:latin typeface="+mn-lt"/>
              </a:rPr>
              <a:t>Чтение художественной литературы: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-Сказки: «Золушка», «Морозко», «Снежная королева», «Айога», Три сына», «Два жадных медвежонка».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-В.Маяковский «Что такое хорошо и, что такое плохо?»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-А.Барто «Вовка – добрая душа»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-В.Осеева «Что легче?», «Добрые слова»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-Е.Благинина «Подарок»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-А.Кузнецова «Подружки»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-В.Катаев                                                           «Цветик-семицветик»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-С.Маршак «Ежели вы                              вежливы».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Рисунок 1" descr="1275155452_futuru.ru.19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00063" y="500063"/>
            <a:ext cx="5357812" cy="63706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-Разучивание стихотворений  «Петушки», «Доброе утро»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-Выставка в книжном уголке «Если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добрый ты»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-музыкально-театрализованное представление для малышей «Заюшкина избушка» 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-Пословицы и поговорки о добре.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u="sng" dirty="0">
                <a:solidFill>
                  <a:srgbClr val="0070C0"/>
                </a:solidFill>
                <a:latin typeface="+mn-lt"/>
              </a:rPr>
              <a:t>Познание: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-Образовательная деятельность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«Доброе утро», «Дарите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людям доброту», «Самые                     добрые сказки».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-Работа с альбомом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«Правила поведения              дошкольников»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>
              <a:solidFill>
                <a:schemeClr val="accent5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1" descr="1275155452_futuru.ru.19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857250" y="1000125"/>
            <a:ext cx="5072063" cy="38465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/>
                </a:solidFill>
                <a:latin typeface="+mn-lt"/>
              </a:rPr>
              <a:t>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/>
                </a:solidFill>
                <a:latin typeface="+mn-lt"/>
              </a:rPr>
              <a:t> </a:t>
            </a:r>
            <a:r>
              <a:rPr lang="ru-RU" sz="2800" b="1" i="1" dirty="0">
                <a:solidFill>
                  <a:srgbClr val="7030A0"/>
                </a:solidFill>
                <a:latin typeface="+mn-lt"/>
              </a:rPr>
              <a:t>Тема: </a:t>
            </a:r>
            <a:r>
              <a:rPr lang="ru-RU" sz="2400" b="1" i="1" dirty="0">
                <a:solidFill>
                  <a:schemeClr val="accent5"/>
                </a:solidFill>
                <a:latin typeface="+mn-lt"/>
              </a:rPr>
              <a:t>«Дорогою добра»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>
              <a:solidFill>
                <a:schemeClr val="accent5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/>
                </a:solidFill>
                <a:latin typeface="+mn-lt"/>
              </a:rPr>
              <a:t>Добрым быть совсем не просто,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/>
                </a:solidFill>
                <a:latin typeface="+mn-lt"/>
              </a:rPr>
              <a:t>Не зависит доброта от роста.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/>
                </a:solidFill>
                <a:latin typeface="+mn-lt"/>
              </a:rPr>
              <a:t>Не зависит доброта от цвета, Доброта не пряник, не конфета.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/>
                </a:solidFill>
                <a:latin typeface="+mn-lt"/>
              </a:rPr>
              <a:t>Если доброта как солнце светит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/>
                </a:solidFill>
                <a:latin typeface="+mn-lt"/>
              </a:rPr>
              <a:t>Радуются взрослые и дети.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>
              <a:solidFill>
                <a:schemeClr val="accent5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Рисунок 1" descr="1275155452_futuru.ru.19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71500" y="714375"/>
            <a:ext cx="5429250" cy="5262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Рассматривание иллюстраций с изображением добрых и злых героев.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Работа с сюжетными картинками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«Правила для добрых детей»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-Работа с тематическим альбомом «Наши эмоции»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-Дидактическая игра «Хорошо – плохо»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-Дидактическая игра «Школа вежливости»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-Конструирование:                            игрушки-качалки из                             бумаги в подарок                                 малышам.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Рисунок 1" descr="1275155452_futuru.ru.19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42938" y="500063"/>
            <a:ext cx="5429250" cy="71088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-Просмотр мультфильмов о доброте и добрых поступках: «Кот Леопольд», «Фунтик», «Крошка енот», «Как ослик счастье искал», «Лунтик» и др.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7030A0"/>
                </a:solidFill>
                <a:latin typeface="+mn-lt"/>
              </a:rPr>
              <a:t>4.Художественно-эстетическое развитие.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u="sng" dirty="0">
                <a:solidFill>
                  <a:srgbClr val="0070C0"/>
                </a:solidFill>
                <a:latin typeface="+mn-lt"/>
              </a:rPr>
              <a:t>Художественное творчество: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0070C0"/>
                </a:solidFill>
                <a:latin typeface="+mn-lt"/>
              </a:rPr>
              <a:t>Рисование: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«Страна доброты», «Цветы для мамы», «Какого цвета                       доброта», «Фея добра»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Аппликация: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«Кормушки для птиц в                        подарок малышам»,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«Подари прохожему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улыбку»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2400" b="1" i="1" dirty="0">
              <a:solidFill>
                <a:schemeClr val="accent5">
                  <a:lumMod val="60000"/>
                  <a:lumOff val="4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>
              <a:solidFill>
                <a:schemeClr val="accent5">
                  <a:lumMod val="60000"/>
                  <a:lumOff val="4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>
              <a:solidFill>
                <a:schemeClr val="accent5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Рисунок 1" descr="1275155452_futuru.ru.19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9296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28688" y="714375"/>
            <a:ext cx="4857750" cy="6002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«Открытка в подарок».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Лепка: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«Кулон для бабушки»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 «Кружка для дедушки»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Музыка: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Прослушивание песен: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«Дорогою добра», «Доброта»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(из мультфильма про Фунтика),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Барбарики</a:t>
            </a: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 «Доброта», «Ярко солнце светит» ( Кот Леопольд)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«Улыбка», «Если                                   добрый ты».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-Концерт для детей младших групп.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-Слушанье звуков природы.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>
              <a:solidFill>
                <a:schemeClr val="accent5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Рисунок 1" descr="1275155452_futuru.ru.19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14375" y="571500"/>
            <a:ext cx="5357813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u="sng" dirty="0">
                <a:solidFill>
                  <a:srgbClr val="7030A0"/>
                </a:solidFill>
                <a:latin typeface="+mn-lt"/>
              </a:rPr>
              <a:t>3-й этап итоговый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-Оформление выставки детских работ «Страна </a:t>
            </a:r>
            <a:r>
              <a:rPr lang="ru-RU" sz="2400" b="1" i="1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доброты»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>
              <a:solidFill>
                <a:schemeClr val="accent5">
                  <a:lumMod val="60000"/>
                  <a:lumOff val="4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>
              <a:solidFill>
                <a:srgbClr val="7030A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1" descr="1275155452_futuru.ru.19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785813" y="1428750"/>
            <a:ext cx="5214937" cy="2678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7030A0"/>
                </a:solidFill>
                <a:latin typeface="+mn-lt"/>
              </a:rPr>
              <a:t>Цель: </a:t>
            </a: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воспитание  у детей положительных качеств характера, способствовать сплочению коллектива , мотивировать детей на совершение добрых поступков, добрых дел во благо других людей.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1" descr="1275155452_futuru.ru.19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42938" y="785813"/>
            <a:ext cx="5500687" cy="52625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u="sng" dirty="0">
                <a:solidFill>
                  <a:srgbClr val="7030A0"/>
                </a:solidFill>
                <a:latin typeface="+mn-lt"/>
              </a:rPr>
              <a:t>Задачи: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1.Учить детей ориентироваться в социальных ролях и межличностных отношениях.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2.Способствовать эмоциональному, духовно-нравственному и интеллектуальному развитию.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3.Развивать уверенность в себе и своих возможностях.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4.Формировать у детей положительное отношение ко всем людям.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>
              <a:solidFill>
                <a:schemeClr val="accent5">
                  <a:lumMod val="60000"/>
                  <a:lumOff val="4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>
              <a:solidFill>
                <a:schemeClr val="accent5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1" descr="1275155452_futuru.ru.19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28625" y="500063"/>
            <a:ext cx="5500688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5.Углублять представление детей о доброте, как о ценном, неотъемлемом качестве человека.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6.Закреплять знание правил вежливого общения.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7.Поощрять стремление детей совершать добрые поступки.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u="sng" dirty="0">
                <a:solidFill>
                  <a:srgbClr val="7030A0"/>
                </a:solidFill>
                <a:latin typeface="+mn-lt"/>
              </a:rPr>
              <a:t>Проектная идея: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625" y="3429000"/>
            <a:ext cx="5929313" cy="30464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В ходе работы над проектом подвести детей к пониманию того , что добро приносит радость,  что                    добрый человек – хороший друг.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Доброта украшает наш                                    мир , и чем ее больше тем                                  красивее  и светлей мир                                  вокруг нас.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1" descr="1275155452_futuru.ru.19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28625" y="357188"/>
            <a:ext cx="5643563" cy="600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7030A0"/>
                </a:solidFill>
                <a:latin typeface="+mn-lt"/>
              </a:rPr>
              <a:t>Ожидаемый результат: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-Дети имеют четкое представление о доброте , добрых поступках.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-Дети знают стихи, пословицы о доброте, считалки, мирилки. Они стали охотнее их применять в совместной деятельности. Обогатился словарный запас по данной теме.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-Пополнение групповой библиотеки книгами о добре и добрых                поступках.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-Дети стали бережнее           относится к живому миру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природы.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>
              <a:solidFill>
                <a:schemeClr val="accent5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1" descr="1275155452_futuru.ru.19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 flipH="1">
            <a:off x="642938" y="1214438"/>
            <a:ext cx="5286375" cy="3046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 -У детей повысилась способность договариваться между собой, оказывать друг другу поддержку.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-Для родителей оформлены рекомендации по коррекции социальных отношений у детей.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-У родителей повысился интерес к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жизни группы.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6" descr="1275155452_futuru.ru.19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extBox 7"/>
          <p:cNvSpPr txBox="1">
            <a:spLocks noChangeArrowheads="1"/>
          </p:cNvSpPr>
          <p:nvPr/>
        </p:nvSpPr>
        <p:spPr bwMode="auto">
          <a:xfrm>
            <a:off x="1000125" y="1285875"/>
            <a:ext cx="4643438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7030A0"/>
                </a:solidFill>
                <a:latin typeface="Calibri" pitchFamily="34" charset="0"/>
              </a:rPr>
              <a:t>Участники проекта:</a:t>
            </a:r>
          </a:p>
          <a:p>
            <a:r>
              <a:rPr lang="ru-RU" sz="2400" b="1" i="1">
                <a:solidFill>
                  <a:srgbClr val="93CDDD"/>
                </a:solidFill>
                <a:latin typeface="Calibri" pitchFamily="34" charset="0"/>
              </a:rPr>
              <a:t>Дети </a:t>
            </a:r>
            <a:r>
              <a:rPr lang="ru-RU" sz="2000" b="1" i="1">
                <a:solidFill>
                  <a:srgbClr val="93CDDD"/>
                </a:solidFill>
              </a:rPr>
              <a:t>второй младшей</a:t>
            </a:r>
            <a:r>
              <a:rPr lang="ru-RU" sz="2400" b="1" i="1">
                <a:solidFill>
                  <a:srgbClr val="93CDDD"/>
                </a:solidFill>
                <a:latin typeface="Calibri" pitchFamily="34" charset="0"/>
              </a:rPr>
              <a:t> группы, родители  или законные представители, воспитатель.</a:t>
            </a:r>
          </a:p>
          <a:p>
            <a:r>
              <a:rPr lang="ru-RU" sz="2400" b="1" i="1">
                <a:solidFill>
                  <a:srgbClr val="7030A0"/>
                </a:solidFill>
                <a:latin typeface="Calibri" pitchFamily="34" charset="0"/>
              </a:rPr>
              <a:t>Руководитель проекта:</a:t>
            </a:r>
          </a:p>
          <a:p>
            <a:r>
              <a:rPr lang="ru-RU" sz="2000" b="1" i="1">
                <a:solidFill>
                  <a:srgbClr val="93CDDD"/>
                </a:solidFill>
              </a:rPr>
              <a:t>Мельникова Любовь Юрьевна</a:t>
            </a:r>
            <a:r>
              <a:rPr lang="ru-RU" sz="2000" b="1" i="1">
                <a:solidFill>
                  <a:srgbClr val="93CDDD"/>
                </a:solidFill>
                <a:latin typeface="Calibri" pitchFamily="34" charset="0"/>
              </a:rPr>
              <a:t>,</a:t>
            </a:r>
            <a:r>
              <a:rPr lang="ru-RU" sz="2400" b="1" i="1">
                <a:solidFill>
                  <a:srgbClr val="93CDDD"/>
                </a:solidFill>
                <a:latin typeface="Calibri" pitchFamily="34" charset="0"/>
              </a:rPr>
              <a:t> </a:t>
            </a:r>
          </a:p>
          <a:p>
            <a:r>
              <a:rPr lang="ru-RU" sz="2400" b="1" i="1">
                <a:solidFill>
                  <a:srgbClr val="93CDDD"/>
                </a:solidFill>
                <a:latin typeface="Calibri" pitchFamily="34" charset="0"/>
              </a:rPr>
              <a:t>воспитатель.</a:t>
            </a:r>
          </a:p>
          <a:p>
            <a:r>
              <a:rPr lang="ru-RU" sz="2400" b="1" i="1">
                <a:solidFill>
                  <a:srgbClr val="7030A0"/>
                </a:solidFill>
                <a:latin typeface="Calibri" pitchFamily="34" charset="0"/>
              </a:rPr>
              <a:t>Продолжительность проекта:</a:t>
            </a:r>
          </a:p>
          <a:p>
            <a:r>
              <a:rPr lang="ru-RU" sz="2400" b="1" i="1">
                <a:solidFill>
                  <a:srgbClr val="93CDDD"/>
                </a:solidFill>
                <a:latin typeface="Calibri" pitchFamily="34" charset="0"/>
              </a:rPr>
              <a:t>1 неделя.</a:t>
            </a:r>
          </a:p>
          <a:p>
            <a:endParaRPr lang="ru-RU" sz="2400" b="1" i="1">
              <a:solidFill>
                <a:srgbClr val="93CDDD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1" descr="1275155452_futuru.ru.19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28625" y="428625"/>
            <a:ext cx="5572125" cy="7478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7030A0"/>
                </a:solidFill>
                <a:latin typeface="+mn-lt"/>
              </a:rPr>
              <a:t>Формы организации проекта: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u="sng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1.Образовательная деятельность: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ознакомление с окружающим,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развитие речи, рисование, лепка,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аппликация, конструирование,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музыка, ознакомление с художественной литературой,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физическая культура.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u="sng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2.Совместная деятельность: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дидактические игры, беседы,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игровые ситуации ,                       драматизация,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подвижные игры, разучивание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мирилок , физминутки,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 ролевая гимнастика,                пальчиковые игры.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>
              <a:latin typeface="+mn-lt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>
              <a:latin typeface="+mn-lt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875</Words>
  <Application>Microsoft Office PowerPoint</Application>
  <PresentationFormat>Экран (4:3)</PresentationFormat>
  <Paragraphs>169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6" baseType="lpstr">
      <vt:lpstr>Arial</vt:lpstr>
      <vt:lpstr>Calibri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Blackshine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www</cp:lastModifiedBy>
  <cp:revision>54</cp:revision>
  <dcterms:created xsi:type="dcterms:W3CDTF">2013-04-02T10:53:18Z</dcterms:created>
  <dcterms:modified xsi:type="dcterms:W3CDTF">2015-11-23T09:44:54Z</dcterms:modified>
</cp:coreProperties>
</file>